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7620000" cx="10160000"/>
  <p:notesSz cx="7620000" cy="10160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i0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i0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i13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i13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i25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i25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i55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i55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i87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i87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i119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i119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i145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i145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i182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i182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i208:notes"/>
          <p:cNvSpPr/>
          <p:nvPr>
            <p:ph idx="2" type="sldImg"/>
          </p:nvPr>
        </p:nvSpPr>
        <p:spPr>
          <a:xfrm>
            <a:off x="1270250" y="762000"/>
            <a:ext cx="508025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i208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ctrTitle"/>
          </p:nvPr>
        </p:nvSpPr>
        <p:spPr>
          <a:xfrm>
            <a:off x="914400" y="3048000"/>
            <a:ext cx="8331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9" name="Google Shape;9;p3"/>
          <p:cNvSpPr txBox="1"/>
          <p:nvPr>
            <p:ph idx="1" type="subTitle"/>
          </p:nvPr>
        </p:nvSpPr>
        <p:spPr>
          <a:xfrm>
            <a:off x="1828800" y="4572000"/>
            <a:ext cx="650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1pPr>
            <a:lvl2pPr lvl="1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2pPr>
            <a:lvl3pPr lvl="2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3pPr>
            <a:lvl4pPr lvl="3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4pPr>
            <a:lvl5pPr lvl="4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5pPr>
            <a:lvl6pPr lvl="5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6pPr>
            <a:lvl7pPr lvl="6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7pPr>
            <a:lvl8pPr lvl="7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8pPr>
            <a:lvl9pPr lvl="8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9pPr>
          </a:lstStyle>
          <a:p/>
        </p:txBody>
      </p:sp>
      <p:sp>
        <p:nvSpPr>
          <p:cNvPr id="12" name="Google Shape;12;p4"/>
          <p:cNvSpPr txBox="1"/>
          <p:nvPr>
            <p:ph idx="1" type="body"/>
          </p:nvPr>
        </p:nvSpPr>
        <p:spPr>
          <a:xfrm>
            <a:off x="304800" y="1828800"/>
            <a:ext cx="9550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7933" lvl="0" marL="4572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1pPr>
            <a:lvl2pPr indent="-397933" lvl="1" marL="9144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2pPr>
            <a:lvl3pPr indent="-397933" lvl="2" marL="13716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3pPr>
            <a:lvl4pPr indent="-397933" lvl="3" marL="18288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4pPr>
            <a:lvl5pPr indent="-397933" lvl="4" marL="22860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5pPr>
            <a:lvl6pPr indent="-397933" lvl="5" marL="27432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6pPr>
            <a:lvl7pPr indent="-397933" lvl="6" marL="32004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7pPr>
            <a:lvl8pPr indent="-397933" lvl="7" marL="36576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8pPr>
            <a:lvl9pPr indent="-397933" lvl="8" marL="41148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1pPr>
            <a:lvl2pPr lvl="1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2pPr>
            <a:lvl3pPr lvl="2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3pPr>
            <a:lvl4pPr lvl="3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4pPr>
            <a:lvl5pPr lvl="4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5pPr>
            <a:lvl6pPr lvl="5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6pPr>
            <a:lvl7pPr lvl="6">
              <a:spcBef>
                <a:spcPts val="0"/>
              </a:spcBef>
              <a:spcAft>
                <a:spcPts val="0"/>
              </a:spcAft>
              <a:buSzPts val="4267"/>
              <a:buChar char="●"/>
              <a:defRPr sz="4266"/>
            </a:lvl7pPr>
            <a:lvl8pPr lvl="7">
              <a:spcBef>
                <a:spcPts val="0"/>
              </a:spcBef>
              <a:spcAft>
                <a:spcPts val="0"/>
              </a:spcAft>
              <a:buSzPts val="4267"/>
              <a:buChar char="○"/>
              <a:defRPr sz="4266"/>
            </a:lvl8pPr>
            <a:lvl9pPr lvl="8">
              <a:spcBef>
                <a:spcPts val="0"/>
              </a:spcBef>
              <a:spcAft>
                <a:spcPts val="0"/>
              </a:spcAft>
              <a:buSzPts val="4267"/>
              <a:buChar char="■"/>
              <a:defRPr sz="4266"/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304800" y="1828800"/>
            <a:ext cx="4470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7933" lvl="0" marL="4572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1pPr>
            <a:lvl2pPr indent="-397933" lvl="1" marL="9144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2pPr>
            <a:lvl3pPr indent="-397933" lvl="2" marL="13716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3pPr>
            <a:lvl4pPr indent="-397933" lvl="3" marL="18288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4pPr>
            <a:lvl5pPr indent="-397933" lvl="4" marL="22860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5pPr>
            <a:lvl6pPr indent="-397933" lvl="5" marL="27432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6pPr>
            <a:lvl7pPr indent="-397933" lvl="6" marL="32004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7pPr>
            <a:lvl8pPr indent="-397933" lvl="7" marL="36576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8pPr>
            <a:lvl9pPr indent="-397933" lvl="8" marL="41148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9pPr>
          </a:lstStyle>
          <a:p/>
        </p:txBody>
      </p:sp>
      <p:sp>
        <p:nvSpPr>
          <p:cNvPr id="16" name="Google Shape;16;p5"/>
          <p:cNvSpPr txBox="1"/>
          <p:nvPr>
            <p:ph idx="2" type="body"/>
          </p:nvPr>
        </p:nvSpPr>
        <p:spPr>
          <a:xfrm>
            <a:off x="5384800" y="1828800"/>
            <a:ext cx="4470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7933" lvl="0" marL="4572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1pPr>
            <a:lvl2pPr indent="-397933" lvl="1" marL="9144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2pPr>
            <a:lvl3pPr indent="-397933" lvl="2" marL="13716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3pPr>
            <a:lvl4pPr indent="-397933" lvl="3" marL="18288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4pPr>
            <a:lvl5pPr indent="-397933" lvl="4" marL="22860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5pPr>
            <a:lvl6pPr indent="-397933" lvl="5" marL="27432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6pPr>
            <a:lvl7pPr indent="-397933" lvl="6" marL="3200400">
              <a:spcBef>
                <a:spcPts val="0"/>
              </a:spcBef>
              <a:spcAft>
                <a:spcPts val="0"/>
              </a:spcAft>
              <a:buSzPts val="2667"/>
              <a:buChar char="●"/>
              <a:defRPr sz="2666"/>
            </a:lvl7pPr>
            <a:lvl8pPr indent="-397933" lvl="7" marL="3657600">
              <a:spcBef>
                <a:spcPts val="0"/>
              </a:spcBef>
              <a:spcAft>
                <a:spcPts val="0"/>
              </a:spcAft>
              <a:buSzPts val="2667"/>
              <a:buChar char="○"/>
              <a:defRPr sz="2666"/>
            </a:lvl8pPr>
            <a:lvl9pPr indent="-397933" lvl="8" marL="4114800">
              <a:spcBef>
                <a:spcPts val="0"/>
              </a:spcBef>
              <a:spcAft>
                <a:spcPts val="0"/>
              </a:spcAft>
              <a:buSzPts val="2667"/>
              <a:buChar char="■"/>
              <a:defRPr sz="2666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idx="1" type="body"/>
          </p:nvPr>
        </p:nvSpPr>
        <p:spPr>
          <a:xfrm>
            <a:off x="304800" y="6705600"/>
            <a:ext cx="95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ctr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0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11" Type="http://schemas.openxmlformats.org/officeDocument/2006/relationships/image" Target="../media/image23.png"/><Relationship Id="rId10" Type="http://schemas.openxmlformats.org/officeDocument/2006/relationships/image" Target="../media/image11.png"/><Relationship Id="rId13" Type="http://schemas.openxmlformats.org/officeDocument/2006/relationships/image" Target="../media/image2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Relationship Id="rId15" Type="http://schemas.openxmlformats.org/officeDocument/2006/relationships/image" Target="../media/image26.png"/><Relationship Id="rId14" Type="http://schemas.openxmlformats.org/officeDocument/2006/relationships/image" Target="../media/image33.png"/><Relationship Id="rId17" Type="http://schemas.openxmlformats.org/officeDocument/2006/relationships/image" Target="../media/image27.png"/><Relationship Id="rId16" Type="http://schemas.openxmlformats.org/officeDocument/2006/relationships/image" Target="../media/image22.png"/><Relationship Id="rId5" Type="http://schemas.openxmlformats.org/officeDocument/2006/relationships/image" Target="../media/image13.png"/><Relationship Id="rId19" Type="http://schemas.openxmlformats.org/officeDocument/2006/relationships/image" Target="../media/image29.png"/><Relationship Id="rId6" Type="http://schemas.openxmlformats.org/officeDocument/2006/relationships/image" Target="../media/image1.png"/><Relationship Id="rId18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1" Type="http://schemas.openxmlformats.org/officeDocument/2006/relationships/image" Target="../media/image35.png"/><Relationship Id="rId10" Type="http://schemas.openxmlformats.org/officeDocument/2006/relationships/image" Target="../media/image32.png"/><Relationship Id="rId21" Type="http://schemas.openxmlformats.org/officeDocument/2006/relationships/image" Target="../media/image43.png"/><Relationship Id="rId13" Type="http://schemas.openxmlformats.org/officeDocument/2006/relationships/image" Target="../media/image38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5" Type="http://schemas.openxmlformats.org/officeDocument/2006/relationships/image" Target="../media/image44.png"/><Relationship Id="rId14" Type="http://schemas.openxmlformats.org/officeDocument/2006/relationships/image" Target="../media/image48.png"/><Relationship Id="rId17" Type="http://schemas.openxmlformats.org/officeDocument/2006/relationships/image" Target="../media/image26.png"/><Relationship Id="rId16" Type="http://schemas.openxmlformats.org/officeDocument/2006/relationships/image" Target="../media/image37.png"/><Relationship Id="rId5" Type="http://schemas.openxmlformats.org/officeDocument/2006/relationships/image" Target="../media/image34.png"/><Relationship Id="rId19" Type="http://schemas.openxmlformats.org/officeDocument/2006/relationships/image" Target="../media/image62.png"/><Relationship Id="rId6" Type="http://schemas.openxmlformats.org/officeDocument/2006/relationships/image" Target="../media/image25.png"/><Relationship Id="rId18" Type="http://schemas.openxmlformats.org/officeDocument/2006/relationships/image" Target="../media/image40.png"/><Relationship Id="rId7" Type="http://schemas.openxmlformats.org/officeDocument/2006/relationships/image" Target="../media/image30.png"/><Relationship Id="rId8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11" Type="http://schemas.openxmlformats.org/officeDocument/2006/relationships/image" Target="../media/image50.png"/><Relationship Id="rId10" Type="http://schemas.openxmlformats.org/officeDocument/2006/relationships/image" Target="../media/image36.png"/><Relationship Id="rId21" Type="http://schemas.openxmlformats.org/officeDocument/2006/relationships/image" Target="../media/image56.png"/><Relationship Id="rId13" Type="http://schemas.openxmlformats.org/officeDocument/2006/relationships/image" Target="../media/image59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15" Type="http://schemas.openxmlformats.org/officeDocument/2006/relationships/image" Target="../media/image26.png"/><Relationship Id="rId14" Type="http://schemas.openxmlformats.org/officeDocument/2006/relationships/image" Target="../media/image51.png"/><Relationship Id="rId17" Type="http://schemas.openxmlformats.org/officeDocument/2006/relationships/image" Target="../media/image118.png"/><Relationship Id="rId16" Type="http://schemas.openxmlformats.org/officeDocument/2006/relationships/image" Target="../media/image57.png"/><Relationship Id="rId5" Type="http://schemas.openxmlformats.org/officeDocument/2006/relationships/image" Target="../media/image119.png"/><Relationship Id="rId19" Type="http://schemas.openxmlformats.org/officeDocument/2006/relationships/image" Target="../media/image1.png"/><Relationship Id="rId6" Type="http://schemas.openxmlformats.org/officeDocument/2006/relationships/image" Target="../media/image71.png"/><Relationship Id="rId18" Type="http://schemas.openxmlformats.org/officeDocument/2006/relationships/image" Target="../media/image55.png"/><Relationship Id="rId7" Type="http://schemas.openxmlformats.org/officeDocument/2006/relationships/image" Target="../media/image45.png"/><Relationship Id="rId8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1.png"/><Relationship Id="rId13" Type="http://schemas.openxmlformats.org/officeDocument/2006/relationships/image" Target="../media/image70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58.png"/><Relationship Id="rId15" Type="http://schemas.openxmlformats.org/officeDocument/2006/relationships/image" Target="../media/image73.png"/><Relationship Id="rId14" Type="http://schemas.openxmlformats.org/officeDocument/2006/relationships/image" Target="../media/image67.png"/><Relationship Id="rId17" Type="http://schemas.openxmlformats.org/officeDocument/2006/relationships/image" Target="../media/image79.png"/><Relationship Id="rId16" Type="http://schemas.openxmlformats.org/officeDocument/2006/relationships/image" Target="../media/image74.png"/><Relationship Id="rId5" Type="http://schemas.openxmlformats.org/officeDocument/2006/relationships/image" Target="../media/image60.png"/><Relationship Id="rId6" Type="http://schemas.openxmlformats.org/officeDocument/2006/relationships/image" Target="../media/image26.png"/><Relationship Id="rId7" Type="http://schemas.openxmlformats.org/officeDocument/2006/relationships/image" Target="../media/image5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11" Type="http://schemas.openxmlformats.org/officeDocument/2006/relationships/image" Target="../media/image18.png"/><Relationship Id="rId22" Type="http://schemas.openxmlformats.org/officeDocument/2006/relationships/image" Target="../media/image85.png"/><Relationship Id="rId10" Type="http://schemas.openxmlformats.org/officeDocument/2006/relationships/image" Target="../media/image81.png"/><Relationship Id="rId21" Type="http://schemas.openxmlformats.org/officeDocument/2006/relationships/image" Target="../media/image89.png"/><Relationship Id="rId13" Type="http://schemas.openxmlformats.org/officeDocument/2006/relationships/image" Target="../media/image82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75.png"/><Relationship Id="rId15" Type="http://schemas.openxmlformats.org/officeDocument/2006/relationships/image" Target="../media/image92.png"/><Relationship Id="rId14" Type="http://schemas.openxmlformats.org/officeDocument/2006/relationships/image" Target="../media/image88.png"/><Relationship Id="rId17" Type="http://schemas.openxmlformats.org/officeDocument/2006/relationships/image" Target="../media/image84.png"/><Relationship Id="rId16" Type="http://schemas.openxmlformats.org/officeDocument/2006/relationships/image" Target="../media/image87.png"/><Relationship Id="rId5" Type="http://schemas.openxmlformats.org/officeDocument/2006/relationships/image" Target="../media/image26.png"/><Relationship Id="rId19" Type="http://schemas.openxmlformats.org/officeDocument/2006/relationships/image" Target="../media/image94.png"/><Relationship Id="rId6" Type="http://schemas.openxmlformats.org/officeDocument/2006/relationships/image" Target="../media/image76.png"/><Relationship Id="rId18" Type="http://schemas.openxmlformats.org/officeDocument/2006/relationships/image" Target="../media/image86.png"/><Relationship Id="rId7" Type="http://schemas.openxmlformats.org/officeDocument/2006/relationships/image" Target="../media/image80.png"/><Relationship Id="rId8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6.png"/><Relationship Id="rId11" Type="http://schemas.openxmlformats.org/officeDocument/2006/relationships/image" Target="../media/image26.png"/><Relationship Id="rId10" Type="http://schemas.openxmlformats.org/officeDocument/2006/relationships/image" Target="../media/image97.png"/><Relationship Id="rId13" Type="http://schemas.openxmlformats.org/officeDocument/2006/relationships/image" Target="../media/image104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17.png"/><Relationship Id="rId15" Type="http://schemas.openxmlformats.org/officeDocument/2006/relationships/image" Target="../media/image102.png"/><Relationship Id="rId14" Type="http://schemas.openxmlformats.org/officeDocument/2006/relationships/image" Target="../media/image101.png"/><Relationship Id="rId17" Type="http://schemas.openxmlformats.org/officeDocument/2006/relationships/image" Target="../media/image107.png"/><Relationship Id="rId16" Type="http://schemas.openxmlformats.org/officeDocument/2006/relationships/image" Target="../media/image103.png"/><Relationship Id="rId5" Type="http://schemas.openxmlformats.org/officeDocument/2006/relationships/image" Target="../media/image95.png"/><Relationship Id="rId19" Type="http://schemas.openxmlformats.org/officeDocument/2006/relationships/image" Target="../media/image108.png"/><Relationship Id="rId6" Type="http://schemas.openxmlformats.org/officeDocument/2006/relationships/image" Target="../media/image99.png"/><Relationship Id="rId18" Type="http://schemas.openxmlformats.org/officeDocument/2006/relationships/image" Target="../media/image113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7.png"/><Relationship Id="rId10" Type="http://schemas.openxmlformats.org/officeDocument/2006/relationships/image" Target="../media/image115.png"/><Relationship Id="rId13" Type="http://schemas.openxmlformats.org/officeDocument/2006/relationships/image" Target="../media/image116.png"/><Relationship Id="rId1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Relationship Id="rId4" Type="http://schemas.openxmlformats.org/officeDocument/2006/relationships/image" Target="../media/image10.png"/><Relationship Id="rId9" Type="http://schemas.openxmlformats.org/officeDocument/2006/relationships/image" Target="../media/image103.png"/><Relationship Id="rId5" Type="http://schemas.openxmlformats.org/officeDocument/2006/relationships/image" Target="../media/image105.png"/><Relationship Id="rId6" Type="http://schemas.openxmlformats.org/officeDocument/2006/relationships/image" Target="../media/image110.png"/><Relationship Id="rId7" Type="http://schemas.openxmlformats.org/officeDocument/2006/relationships/image" Target="../media/image112.png"/><Relationship Id="rId8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400" y="4053400"/>
            <a:ext cx="8128000" cy="14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000" y="5609150"/>
            <a:ext cx="8128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400" y="4053400"/>
            <a:ext cx="254000" cy="14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000" y="5609150"/>
            <a:ext cx="254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9325" y="4206875"/>
            <a:ext cx="7620000" cy="1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/>
        </p:nvSpPr>
        <p:spPr>
          <a:xfrm>
            <a:off x="1349325" y="4206875"/>
            <a:ext cx="7696200" cy="117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ProtótipoRestaurante Le Chef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4650" y="5693825"/>
            <a:ext cx="7620000" cy="5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1354650" y="5693825"/>
            <a:ext cx="7696200" cy="668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iLook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6850" y="1095075"/>
            <a:ext cx="6746875" cy="18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475" y="1269975"/>
            <a:ext cx="3095625" cy="2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975" y="4286250"/>
            <a:ext cx="373065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/>
        </p:nvSpPr>
        <p:spPr>
          <a:xfrm>
            <a:off x="3174975" y="4286250"/>
            <a:ext cx="1319750" cy="2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/>
        </p:nvSpPr>
        <p:spPr>
          <a:xfrm>
            <a:off x="4418525" y="4286250"/>
            <a:ext cx="2563300" cy="2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administrador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3174975" y="4484675"/>
            <a:ext cx="1319750" cy="2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SENHA: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4418525" y="4484675"/>
            <a:ext cx="2563300" cy="27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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100" y="53181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/>
        </p:nvSpPr>
        <p:spPr>
          <a:xfrm>
            <a:off x="4683100" y="53181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ENTRA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25" y="3016225"/>
            <a:ext cx="1587500" cy="15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00" y="3016225"/>
            <a:ext cx="1541750" cy="1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4350" y="2698725"/>
            <a:ext cx="230187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4375" y="3032125"/>
            <a:ext cx="1492250" cy="1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4750" y="30162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825" y="4579275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396825" y="4579275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CARDAPIO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34375" y="4579275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/>
        </p:nvSpPr>
        <p:spPr>
          <a:xfrm>
            <a:off x="8334375" y="4579275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ANUCIOS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0625" y="4603750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/>
        </p:nvSpPr>
        <p:spPr>
          <a:xfrm>
            <a:off x="6270625" y="4603750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MÚSICA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65600" y="4603750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4365600" y="4603750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01850" y="4579275"/>
            <a:ext cx="166687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/>
        </p:nvSpPr>
        <p:spPr>
          <a:xfrm>
            <a:off x="2301850" y="4579275"/>
            <a:ext cx="174307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PROMOÇÕES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81225" y="1031850"/>
            <a:ext cx="5397525" cy="9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2381225" y="1031850"/>
            <a:ext cx="5473725" cy="99952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GERENCIAMENTO ADMINISTRATIVO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8075" y="555600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7450" y="2222475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/>
        </p:nvSpPr>
        <p:spPr>
          <a:xfrm>
            <a:off x="317450" y="2222475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55000" y="555600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55000" y="2222475"/>
            <a:ext cx="166687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/>
        </p:nvSpPr>
        <p:spPr>
          <a:xfrm>
            <a:off x="8255000" y="2222475"/>
            <a:ext cx="174307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VIZUALIZAR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09975" y="6667500"/>
            <a:ext cx="2733200" cy="7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206850" y="6032500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4206850" y="6032500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SAIR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3275" y="1449425"/>
            <a:ext cx="1541750" cy="1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7500" y="3275075"/>
            <a:ext cx="1746250" cy="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7937500" y="3275075"/>
            <a:ext cx="1822450" cy="4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CARDAPIO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075" y="238100"/>
            <a:ext cx="793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075" y="2619350"/>
            <a:ext cx="793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075" y="5000625"/>
            <a:ext cx="793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00" y="631700"/>
            <a:ext cx="741075" cy="16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/>
        </p:nvSpPr>
        <p:spPr>
          <a:xfrm>
            <a:off x="239400" y="631700"/>
            <a:ext cx="817275" cy="17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075" y="5320900"/>
            <a:ext cx="731450" cy="18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0"/>
          <p:cNvSpPr txBox="1"/>
          <p:nvPr/>
        </p:nvSpPr>
        <p:spPr>
          <a:xfrm>
            <a:off x="238075" y="5320900"/>
            <a:ext cx="807650" cy="189567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SOBREMESA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700" y="2657800"/>
            <a:ext cx="904600" cy="2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/>
        </p:nvSpPr>
        <p:spPr>
          <a:xfrm>
            <a:off x="158700" y="2657800"/>
            <a:ext cx="980800" cy="249837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PRATO 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PRINCIPAL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66875" y="1222350"/>
            <a:ext cx="5238750" cy="26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87475" y="4238625"/>
            <a:ext cx="5318150" cy="4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/>
        </p:nvSpPr>
        <p:spPr>
          <a:xfrm>
            <a:off x="1587475" y="4238625"/>
            <a:ext cx="1504950" cy="48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3016225" y="4238625"/>
            <a:ext cx="3965600" cy="48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ENPADÃO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33600" y="62230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/>
        </p:nvSpPr>
        <p:spPr>
          <a:xfrm>
            <a:off x="2333600" y="622300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24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21100" y="62230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/>
        </p:nvSpPr>
        <p:spPr>
          <a:xfrm>
            <a:off x="3921100" y="622300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08625" y="6223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37500" y="3930775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37500" y="5815075"/>
            <a:ext cx="1746250" cy="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7937500" y="5815075"/>
            <a:ext cx="1822450" cy="4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04975" y="5032375"/>
            <a:ext cx="654825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953125" y="5032375"/>
            <a:ext cx="654825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6850" y="507975"/>
            <a:ext cx="523877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 txBox="1"/>
          <p:nvPr/>
        </p:nvSpPr>
        <p:spPr>
          <a:xfrm>
            <a:off x="1666850" y="507975"/>
            <a:ext cx="531497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GERENCIA DE CARDAPIO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75" y="238100"/>
            <a:ext cx="793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75" y="2619350"/>
            <a:ext cx="793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075" y="5000625"/>
            <a:ext cx="793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400" y="631700"/>
            <a:ext cx="741075" cy="16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 txBox="1"/>
          <p:nvPr/>
        </p:nvSpPr>
        <p:spPr>
          <a:xfrm>
            <a:off x="239400" y="631700"/>
            <a:ext cx="817275" cy="17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Promoção 1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075" y="5320900"/>
            <a:ext cx="731450" cy="18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 txBox="1"/>
          <p:nvPr/>
        </p:nvSpPr>
        <p:spPr>
          <a:xfrm>
            <a:off x="238075" y="5320900"/>
            <a:ext cx="807650" cy="189567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Promoção 3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700" y="2657800"/>
            <a:ext cx="904600" cy="2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/>
        </p:nvSpPr>
        <p:spPr>
          <a:xfrm>
            <a:off x="158700" y="2657800"/>
            <a:ext cx="980800" cy="249837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Promoção 2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6875" y="1190600"/>
            <a:ext cx="5238750" cy="26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7475" y="4206875"/>
            <a:ext cx="5318150" cy="4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/>
        </p:nvSpPr>
        <p:spPr>
          <a:xfrm>
            <a:off x="1587475" y="4206875"/>
            <a:ext cx="1504950" cy="48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3016225" y="4206875"/>
            <a:ext cx="3965600" cy="48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ENPADÃO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3600" y="61912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 txBox="1"/>
          <p:nvPr/>
        </p:nvSpPr>
        <p:spPr>
          <a:xfrm>
            <a:off x="2333600" y="619125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24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21100" y="61912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3921100" y="619125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08625" y="61912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37500" y="3930775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37500" y="5815075"/>
            <a:ext cx="1746250" cy="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/>
          <p:nvPr/>
        </p:nvSpPr>
        <p:spPr>
          <a:xfrm>
            <a:off x="7937500" y="5815075"/>
            <a:ext cx="1822450" cy="4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04975" y="5000625"/>
            <a:ext cx="654825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53125" y="5000625"/>
            <a:ext cx="654825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20025" y="1166150"/>
            <a:ext cx="230187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937500" y="3229875"/>
            <a:ext cx="166687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7937500" y="3229875"/>
            <a:ext cx="174307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PROMOÇÕES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87475" y="555600"/>
            <a:ext cx="5318150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/>
        </p:nvSpPr>
        <p:spPr>
          <a:xfrm>
            <a:off x="1587475" y="555600"/>
            <a:ext cx="5394350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GERENCIA DE PROMOÇÕES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75" y="2301850"/>
            <a:ext cx="7223175" cy="46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555575" y="2301850"/>
            <a:ext cx="7299375" cy="4759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Cliente Email Selecionar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700" y="1160250"/>
            <a:ext cx="6746900" cy="8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5625" y="4783200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6250" y="6608850"/>
            <a:ext cx="1746250" cy="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8096250" y="6608850"/>
            <a:ext cx="1822450" cy="4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5625" y="2301850"/>
            <a:ext cx="1587500" cy="15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55000" y="3889375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"/>
          <p:cNvSpPr txBox="1"/>
          <p:nvPr/>
        </p:nvSpPr>
        <p:spPr>
          <a:xfrm>
            <a:off x="8255000" y="3889375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575" y="5873750"/>
            <a:ext cx="7223175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8075" y="60642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1508075" y="606425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24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89225" y="60642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 txBox="1"/>
          <p:nvPr/>
        </p:nvSpPr>
        <p:spPr>
          <a:xfrm>
            <a:off x="2889225" y="606425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41850" y="6257150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 txBox="1"/>
          <p:nvPr/>
        </p:nvSpPr>
        <p:spPr>
          <a:xfrm>
            <a:off x="4841850" y="6257150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37500" y="1349350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7937500" y="1349350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Cadastra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45325" y="2539975"/>
            <a:ext cx="17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73750" y="2539975"/>
            <a:ext cx="17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69950" y="476225"/>
            <a:ext cx="6111900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/>
        </p:nvSpPr>
        <p:spPr>
          <a:xfrm>
            <a:off x="1269950" y="476225"/>
            <a:ext cx="6188100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GERENCIA DE E-MAIL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75" y="3174975"/>
            <a:ext cx="7223175" cy="40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 txBox="1"/>
          <p:nvPr/>
        </p:nvSpPr>
        <p:spPr>
          <a:xfrm>
            <a:off x="555575" y="3174975"/>
            <a:ext cx="7299375" cy="4124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 Artista Ritmo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5000" y="3174975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5625" y="5000625"/>
            <a:ext cx="1746250" cy="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/>
          <p:nvPr/>
        </p:nvSpPr>
        <p:spPr>
          <a:xfrm>
            <a:off x="8175625" y="5000625"/>
            <a:ext cx="1822450" cy="4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575" y="6429375"/>
            <a:ext cx="722317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1850" y="6612500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3"/>
          <p:cNvSpPr txBox="1"/>
          <p:nvPr/>
        </p:nvSpPr>
        <p:spPr>
          <a:xfrm>
            <a:off x="4841850" y="6612500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45325" y="3254350"/>
            <a:ext cx="17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3750" y="3254350"/>
            <a:ext cx="17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34375" y="8731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50250" y="2460600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8350250" y="2460600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MÚSICA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92475" y="10318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 txBox="1"/>
          <p:nvPr/>
        </p:nvSpPr>
        <p:spPr>
          <a:xfrm>
            <a:off x="3492475" y="10318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ROCK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35625" y="10318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 txBox="1"/>
          <p:nvPr/>
        </p:nvSpPr>
        <p:spPr>
          <a:xfrm>
            <a:off x="5635625" y="10318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92475" y="16668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 txBox="1"/>
          <p:nvPr/>
        </p:nvSpPr>
        <p:spPr>
          <a:xfrm>
            <a:off x="3492475" y="16668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MPB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35625" y="16668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/>
          <p:nvPr/>
        </p:nvSpPr>
        <p:spPr>
          <a:xfrm>
            <a:off x="5635625" y="16668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CLASSICA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49325" y="10318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3"/>
          <p:cNvSpPr txBox="1"/>
          <p:nvPr/>
        </p:nvSpPr>
        <p:spPr>
          <a:xfrm>
            <a:off x="1349325" y="10318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PAGODE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49325" y="1666825"/>
            <a:ext cx="1825625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 txBox="1"/>
          <p:nvPr/>
        </p:nvSpPr>
        <p:spPr>
          <a:xfrm>
            <a:off x="1349325" y="1666825"/>
            <a:ext cx="1901825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SERTANEJO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49325" y="396850"/>
            <a:ext cx="6111900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 txBox="1"/>
          <p:nvPr/>
        </p:nvSpPr>
        <p:spPr>
          <a:xfrm>
            <a:off x="1349325" y="396850"/>
            <a:ext cx="6188100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RADIO - ON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349325" y="2460600"/>
            <a:ext cx="6111900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"/>
          <p:cNvSpPr txBox="1"/>
          <p:nvPr/>
        </p:nvSpPr>
        <p:spPr>
          <a:xfrm>
            <a:off x="1349325" y="2460600"/>
            <a:ext cx="6188100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MUSIC PLAY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90575" y="65881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/>
          <p:nvPr/>
        </p:nvSpPr>
        <p:spPr>
          <a:xfrm>
            <a:off x="1190575" y="6588125"/>
            <a:ext cx="533400" cy="70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24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984350" y="66071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"/>
          <p:cNvSpPr txBox="1"/>
          <p:nvPr/>
        </p:nvSpPr>
        <p:spPr>
          <a:xfrm>
            <a:off x="1984350" y="6607175"/>
            <a:ext cx="533400" cy="652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25" y="634975"/>
            <a:ext cx="154782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825" y="634975"/>
            <a:ext cx="154782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500" y="634975"/>
            <a:ext cx="154782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5000" y="634975"/>
            <a:ext cx="154782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9675" y="634975"/>
            <a:ext cx="154782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450" y="1499500"/>
            <a:ext cx="1492250" cy="1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450" y="3229875"/>
            <a:ext cx="1508125" cy="3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4"/>
          <p:cNvSpPr txBox="1"/>
          <p:nvPr/>
        </p:nvSpPr>
        <p:spPr>
          <a:xfrm>
            <a:off x="317450" y="3229875"/>
            <a:ext cx="1584325" cy="4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ANUCIOS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8075" y="3930775"/>
            <a:ext cx="1587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8075" y="5815075"/>
            <a:ext cx="1746250" cy="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238075" y="5815075"/>
            <a:ext cx="1822450" cy="4523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34375" y="222247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4"/>
          <p:cNvSpPr txBox="1"/>
          <p:nvPr/>
        </p:nvSpPr>
        <p:spPr>
          <a:xfrm>
            <a:off x="8334375" y="2222475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24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34375" y="38100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4"/>
          <p:cNvSpPr txBox="1"/>
          <p:nvPr/>
        </p:nvSpPr>
        <p:spPr>
          <a:xfrm>
            <a:off x="8334375" y="3810000"/>
            <a:ext cx="83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34375" y="5397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27475" y="2407700"/>
            <a:ext cx="2116650" cy="2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58250" y="5476875"/>
            <a:ext cx="654825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78100" y="4826700"/>
            <a:ext cx="4603775" cy="4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667500" y="5476875"/>
            <a:ext cx="654825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63725" y="6667500"/>
            <a:ext cx="6111900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2063725" y="6667500"/>
            <a:ext cx="6188100" cy="4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GERENCIA DE ANUNCIO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75" y="238100"/>
            <a:ext cx="1508125" cy="13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50" y="158700"/>
            <a:ext cx="2239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7500" y="1825600"/>
            <a:ext cx="1984375" cy="13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7500" y="5715000"/>
            <a:ext cx="1998275" cy="1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9925" y="3532825"/>
            <a:ext cx="2001975" cy="1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925" y="6085425"/>
            <a:ext cx="1058325" cy="1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2075" y="6085425"/>
            <a:ext cx="1058325" cy="1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6650" y="6085425"/>
            <a:ext cx="1058325" cy="1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8325" y="6085425"/>
            <a:ext cx="1058325" cy="1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3550" y="6085425"/>
            <a:ext cx="1058325" cy="1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4975" y="498125"/>
            <a:ext cx="5556275" cy="30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4975" y="238100"/>
            <a:ext cx="174625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/>
          <p:nvPr/>
        </p:nvSpPr>
        <p:spPr>
          <a:xfrm>
            <a:off x="1904975" y="238100"/>
            <a:ext cx="1822450" cy="411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86"/>
              </a:spcBef>
              <a:spcAft>
                <a:spcPts val="686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30600" y="238100"/>
            <a:ext cx="18256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3730600" y="238100"/>
            <a:ext cx="1901825" cy="411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86"/>
              </a:spcBef>
              <a:spcAft>
                <a:spcPts val="686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PRATO PRINCIPAL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5625" y="238100"/>
            <a:ext cx="18256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5635625" y="238100"/>
            <a:ext cx="1901825" cy="411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86"/>
              </a:spcBef>
              <a:spcAft>
                <a:spcPts val="686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SOBREMESA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